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1" r:id="rId3"/>
    <p:sldId id="259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35" autoAdjust="0"/>
  </p:normalViewPr>
  <p:slideViewPr>
    <p:cSldViewPr showGuides="1">
      <p:cViewPr>
        <p:scale>
          <a:sx n="100" d="100"/>
          <a:sy n="100" d="100"/>
        </p:scale>
        <p:origin x="-1098" y="24"/>
      </p:cViewPr>
      <p:guideLst>
        <p:guide orient="horz" pos="2160"/>
        <p:guide pos="28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E3807-8303-4EB9-8E77-7AFC112D33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DC278-D96E-48E5-9AD2-380D0C0551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产品名称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955"/>
            <a:ext cx="8229600" cy="5191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zh-CN" alt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zh-CN" alt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zh-CN" alt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zh-CN" alt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zh-CN" alt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zh-CN" altLang="en-US" dirty="0" smtClean="0"/>
              <a:t>样品照片请附在此页</a:t>
            </a:r>
            <a:endParaRPr lang="zh-CN" altLang="en-US" dirty="0" smtClean="0"/>
          </a:p>
          <a:p>
            <a:pPr marL="0" indent="0" algn="ctr">
              <a:buNone/>
            </a:pPr>
            <a:endParaRPr lang="zh-CN" altLang="en-US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zh-CN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18745" y="1329690"/>
          <a:ext cx="8954135" cy="4355465"/>
        </p:xfrm>
        <a:graphic>
          <a:graphicData uri="http://schemas.openxmlformats.org/drawingml/2006/table">
            <a:tbl>
              <a:tblPr/>
              <a:tblGrid>
                <a:gridCol w="1075055"/>
                <a:gridCol w="1289050"/>
                <a:gridCol w="1002665"/>
                <a:gridCol w="1217295"/>
                <a:gridCol w="1504950"/>
                <a:gridCol w="1718945"/>
                <a:gridCol w="1146175"/>
              </a:tblGrid>
              <a:tr h="8051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产品</a:t>
                      </a:r>
                      <a:r>
                        <a:rPr lang="zh-CN" sz="14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名称</a:t>
                      </a:r>
                      <a:endParaRPr lang="zh-CN" sz="14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厂家（产地）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型号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报价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应用科室或诊疗项目名称（三个以内）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已在应用</a:t>
                      </a:r>
                      <a:r>
                        <a:rPr lang="zh-CN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的</a:t>
                      </a:r>
                      <a:r>
                        <a:rPr lang="zh-CN" altLang="en-US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广东</a:t>
                      </a:r>
                      <a:r>
                        <a:rPr lang="zh-CN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三甲医院</a:t>
                      </a:r>
                      <a:r>
                        <a:rPr lang="zh-CN" sz="16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（三家</a:t>
                      </a:r>
                      <a:r>
                        <a:rPr lang="zh-CN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）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参考价格</a:t>
                      </a:r>
                      <a:endParaRPr lang="zh-CN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56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性能说明</a:t>
                      </a:r>
                      <a:r>
                        <a:rPr lang="zh-CN" altLang="en-US" sz="14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、</a:t>
                      </a:r>
                      <a:r>
                        <a:rPr lang="zh-CN" sz="14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特点</a:t>
                      </a:r>
                      <a:r>
                        <a:rPr lang="en-US" altLang="zh-CN" sz="14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          </a:t>
                      </a:r>
                      <a:r>
                        <a:rPr lang="zh-CN" sz="14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14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1~3</a:t>
                      </a:r>
                      <a:r>
                        <a:rPr lang="zh-CN" sz="14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点</a:t>
                      </a:r>
                      <a:r>
                        <a:rPr lang="zh-CN" sz="14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）</a:t>
                      </a:r>
                      <a:r>
                        <a:rPr lang="zh-CN" altLang="en-US" sz="14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；</a:t>
                      </a:r>
                      <a:endParaRPr lang="en-US" altLang="zh-CN" sz="14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4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       专利</a:t>
                      </a:r>
                      <a:endParaRPr lang="zh-CN" sz="14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1</a:t>
                      </a:r>
                      <a:endParaRPr lang="en-US" altLang="zh-CN" sz="16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altLang="zh-CN" sz="16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altLang="zh-CN" sz="16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altLang="zh-CN" sz="16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2</a:t>
                      </a:r>
                      <a:endParaRPr lang="en-US" altLang="zh-CN" sz="16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altLang="zh-CN" sz="16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altLang="zh-CN" sz="16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/>
                        </a:rPr>
                        <a:t>3</a:t>
                      </a:r>
                      <a:endParaRPr lang="en-US" altLang="zh-CN" sz="16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altLang="zh-CN" sz="16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77240" y="654050"/>
            <a:ext cx="70351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latin typeface="+mj-ea"/>
                <a:ea typeface="+mj-ea"/>
              </a:rPr>
              <a:t>产品介绍</a:t>
            </a:r>
            <a:endParaRPr lang="zh-CN" altLang="en-US" sz="240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3355" y="5967730"/>
            <a:ext cx="85750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备注：产品照片请附后页。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WPS 演示</Application>
  <PresentationFormat>全屏显示(4:3)</PresentationFormat>
  <Paragraphs>91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Times New Roman</vt:lpstr>
      <vt:lpstr>Calibri</vt:lpstr>
      <vt:lpstr>Arial Unicode MS</vt:lpstr>
      <vt:lpstr>Office 主题</vt:lpstr>
      <vt:lpstr>产品名称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燕婷</cp:lastModifiedBy>
  <cp:revision>16</cp:revision>
  <dcterms:created xsi:type="dcterms:W3CDTF">2017-10-13T08:34:00Z</dcterms:created>
  <dcterms:modified xsi:type="dcterms:W3CDTF">2026-09-18T00:06:49Z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E65E462A998E43D9B7C4A88EAC99D0CF_12</vt:lpwstr>
  </property>
</Properties>
</file>