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5" autoAdjust="0"/>
  </p:normalViewPr>
  <p:slideViewPr>
    <p:cSldViewPr>
      <p:cViewPr>
        <p:scale>
          <a:sx n="100" d="100"/>
          <a:sy n="100" d="100"/>
        </p:scale>
        <p:origin x="-1098" y="24"/>
      </p:cViewPr>
      <p:guideLst>
        <p:guide orient="horz" pos="216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3807-8303-4EB9-8E77-7AFC112D3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</a:rPr>
              <a:t>产品名称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 smtClean="0"/>
              <a:t>样品照片请附在此页</a:t>
            </a:r>
            <a:endParaRPr lang="zh-CN" altLang="en-US" dirty="0" smtClean="0"/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18745" y="1329690"/>
          <a:ext cx="8954135" cy="4355465"/>
        </p:xfrm>
        <a:graphic>
          <a:graphicData uri="http://schemas.openxmlformats.org/drawingml/2006/table">
            <a:tbl>
              <a:tblPr/>
              <a:tblGrid>
                <a:gridCol w="1075055"/>
                <a:gridCol w="1289050"/>
                <a:gridCol w="1002665"/>
                <a:gridCol w="1217295"/>
                <a:gridCol w="1504950"/>
                <a:gridCol w="1718945"/>
                <a:gridCol w="1146175"/>
              </a:tblGrid>
              <a:tr h="805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名称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应用科室或诊疗项目名称（三个以内）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</a:t>
                      </a:r>
                      <a:r>
                        <a:rPr 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</a:t>
                      </a:r>
                      <a:r>
                        <a:rPr lang="zh-CN" altLang="en-US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三甲医院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（三家</a:t>
                      </a:r>
                      <a:r>
                        <a:rPr 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56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性能说明</a:t>
                      </a:r>
                      <a:r>
                        <a:rPr lang="zh-CN" altLang="en-US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</a:t>
                      </a: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</a:t>
                      </a:r>
                      <a:r>
                        <a:rPr lang="en-US" alt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</a:t>
                      </a: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</a:t>
                      </a:r>
                      <a:r>
                        <a:rPr lang="zh-CN" altLang="en-US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</a:t>
                      </a:r>
                      <a:endParaRPr lang="en-US" altLang="zh-CN" sz="14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专利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</a:t>
                      </a: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77240" y="654050"/>
            <a:ext cx="7035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+mj-ea"/>
                <a:ea typeface="+mj-ea"/>
              </a:rPr>
              <a:t>产品介绍</a:t>
            </a:r>
            <a:endParaRPr lang="zh-CN" altLang="en-US" sz="2400">
              <a:latin typeface="+mj-ea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3355" y="5967730"/>
            <a:ext cx="8575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备注：产品照片请附后页。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WPS 演示</Application>
  <PresentationFormat>全屏显示(4:3)</PresentationFormat>
  <Paragraphs>91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主题</vt:lpstr>
      <vt:lpstr>产品名称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Lenovo</cp:lastModifiedBy>
  <cp:revision>14</cp:revision>
  <dcterms:created xsi:type="dcterms:W3CDTF">2017-10-13T08:34:00Z</dcterms:created>
  <dcterms:modified xsi:type="dcterms:W3CDTF">2021-07-04T23:59:16Z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2052-11.8.2.8053</vt:lpwstr>
  </property>
</Properties>
</file>